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2" r:id="rId4"/>
    <p:sldId id="268" r:id="rId5"/>
    <p:sldId id="261" r:id="rId6"/>
    <p:sldId id="263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1CD42"/>
    <a:srgbClr val="FF00FF"/>
    <a:srgbClr val="D60093"/>
    <a:srgbClr val="FF0000"/>
    <a:srgbClr val="A43A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adventure in New York</a:t>
            </a:r>
            <a:endParaRPr lang="ru-RU" dirty="0"/>
          </a:p>
        </p:txBody>
      </p:sp>
    </p:spTree>
  </p:cSld>
  <p:clrMapOvr>
    <a:masterClrMapping/>
  </p:clrMapOvr>
  <p:transition advTm="5569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0180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305800" cy="147796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D60093"/>
                </a:solidFill>
              </a:rPr>
              <a:t>Hi! Today l came to New York.   </a:t>
            </a:r>
            <a:r>
              <a:rPr lang="en-US" sz="3200" dirty="0" smtClean="0">
                <a:solidFill>
                  <a:srgbClr val="D60093"/>
                </a:solidFill>
              </a:rPr>
              <a:t>New </a:t>
            </a:r>
            <a:r>
              <a:rPr lang="en-US" sz="3200" dirty="0" smtClean="0">
                <a:solidFill>
                  <a:srgbClr val="D60093"/>
                </a:solidFill>
              </a:rPr>
              <a:t>York to be in the United States of </a:t>
            </a:r>
            <a:r>
              <a:rPr lang="en-US" sz="3200" dirty="0" smtClean="0">
                <a:solidFill>
                  <a:srgbClr val="D60093"/>
                </a:solidFill>
              </a:rPr>
              <a:t>America.</a:t>
            </a:r>
            <a:endParaRPr lang="ru-RU" sz="36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 advTm="5336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987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21CD42"/>
                </a:solidFill>
              </a:rPr>
              <a:t>Population today is 8 405 837 </a:t>
            </a:r>
            <a:endParaRPr lang="ru-RU" dirty="0">
              <a:solidFill>
                <a:srgbClr val="21CD42"/>
              </a:solidFill>
            </a:endParaRPr>
          </a:p>
        </p:txBody>
      </p:sp>
    </p:spTree>
  </p:cSld>
  <p:clrMapOvr>
    <a:masterClrMapping/>
  </p:clrMapOvr>
  <p:transition advTm="5038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leryimage1053608228-feb-22-2012-600x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New </a:t>
            </a:r>
            <a:r>
              <a:rPr lang="en-US" dirty="0" smtClean="0">
                <a:solidFill>
                  <a:srgbClr val="FF0000"/>
                </a:solidFill>
              </a:rPr>
              <a:t>York constantly sore </a:t>
            </a:r>
            <a:r>
              <a:rPr lang="en-US" dirty="0" smtClean="0">
                <a:solidFill>
                  <a:srgbClr val="FF0000"/>
                </a:solidFill>
              </a:rPr>
              <a:t>neck. Because </a:t>
            </a:r>
            <a:r>
              <a:rPr lang="en-US" dirty="0" smtClean="0">
                <a:solidFill>
                  <a:srgbClr val="FF0000"/>
                </a:solidFill>
              </a:rPr>
              <a:t>you have to tilt your head 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54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-Y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0231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Tourist </a:t>
            </a:r>
            <a:r>
              <a:rPr lang="en-US" dirty="0" smtClean="0">
                <a:solidFill>
                  <a:srgbClr val="FFFF00"/>
                </a:solidFill>
              </a:rPr>
              <a:t>from an indigenous person can be distinguished by head cocked upwards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4883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1312143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New York city skyline.</a:t>
            </a:r>
            <a:endParaRPr lang="ru-RU" dirty="0"/>
          </a:p>
        </p:txBody>
      </p:sp>
    </p:spTree>
  </p:cSld>
  <p:clrMapOvr>
    <a:masterClrMapping/>
  </p:clrMapOvr>
  <p:transition advTm="521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9639447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the tallest building is 449 meters at a height of 340 meters, you can admire stunning views of new </a:t>
            </a:r>
            <a:r>
              <a:rPr lang="en-US" dirty="0" smtClean="0">
                <a:solidFill>
                  <a:srgbClr val="FF00FF"/>
                </a:solidFill>
              </a:rPr>
              <a:t>York</a:t>
            </a:r>
            <a:r>
              <a:rPr lang="en-US" dirty="0" smtClean="0">
                <a:solidFill>
                  <a:srgbClr val="FF00FF"/>
                </a:solidFill>
              </a:rPr>
              <a:t>.</a:t>
            </a:r>
            <a:endParaRPr lang="ru-RU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Tm="5023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deScreenWallpapersPackXVII2560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1CD42"/>
                </a:solidFill>
              </a:rPr>
              <a:t>The entrance ticket for adults costs $ 16</a:t>
            </a:r>
            <a:endParaRPr lang="ru-RU" dirty="0">
              <a:solidFill>
                <a:srgbClr val="21CD42"/>
              </a:solidFill>
            </a:endParaRPr>
          </a:p>
        </p:txBody>
      </p:sp>
    </p:spTree>
  </p:cSld>
  <p:clrMapOvr>
    <a:masterClrMapping/>
  </p:clrMapOvr>
  <p:transition advTm="518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5_2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 although 73 in the building Elevator ,had to stand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line. People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protalknutsya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992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My adventure in New York</vt:lpstr>
      <vt:lpstr>Hi! Today l came to New York.   New York to be in the United States of America.</vt:lpstr>
      <vt:lpstr> Population today is 8 405 837 </vt:lpstr>
      <vt:lpstr>In New York constantly sore neck. Because you have to tilt your head .</vt:lpstr>
      <vt:lpstr>Tourist from an indigenous person can be distinguished by head cocked upwards</vt:lpstr>
      <vt:lpstr>New York city skyline.</vt:lpstr>
      <vt:lpstr>the tallest building is 449 meters at a height of 340 meters, you can admire stunning views of new York.</vt:lpstr>
      <vt:lpstr>The entrance ticket for adults costs $ 16</vt:lpstr>
      <vt:lpstr>And although 73 in the building Elevator ,had to stand in line. People do not protalknutsya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Снежана</dc:creator>
  <cp:lastModifiedBy>Снежана</cp:lastModifiedBy>
  <cp:revision>15</cp:revision>
  <dcterms:created xsi:type="dcterms:W3CDTF">2015-09-23T14:01:33Z</dcterms:created>
  <dcterms:modified xsi:type="dcterms:W3CDTF">2015-09-23T16:53:03Z</dcterms:modified>
</cp:coreProperties>
</file>