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051BA-82F0-4457-9CD5-E06814EC7F76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ACD59-24C0-45B5-851D-3DF9E9ABC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051BA-82F0-4457-9CD5-E06814EC7F76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ACD59-24C0-45B5-851D-3DF9E9ABC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051BA-82F0-4457-9CD5-E06814EC7F76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ACD59-24C0-45B5-851D-3DF9E9ABC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051BA-82F0-4457-9CD5-E06814EC7F76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ACD59-24C0-45B5-851D-3DF9E9ABC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051BA-82F0-4457-9CD5-E06814EC7F76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ACD59-24C0-45B5-851D-3DF9E9ABC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051BA-82F0-4457-9CD5-E06814EC7F76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ACD59-24C0-45B5-851D-3DF9E9ABC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051BA-82F0-4457-9CD5-E06814EC7F76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ACD59-24C0-45B5-851D-3DF9E9ABC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051BA-82F0-4457-9CD5-E06814EC7F76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ACD59-24C0-45B5-851D-3DF9E9ABC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051BA-82F0-4457-9CD5-E06814EC7F76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ACD59-24C0-45B5-851D-3DF9E9ABC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051BA-82F0-4457-9CD5-E06814EC7F76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ACD59-24C0-45B5-851D-3DF9E9ABC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051BA-82F0-4457-9CD5-E06814EC7F76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ACD59-24C0-45B5-851D-3DF9E9ABC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2051BA-82F0-4457-9CD5-E06814EC7F76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B5ACD59-24C0-45B5-851D-3DF9E9ABC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 day in New York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new-york-40.jpg"/>
          <p:cNvPicPr>
            <a:picLocks noChangeAspect="1"/>
          </p:cNvPicPr>
          <p:nvPr/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1428728" y="1428736"/>
            <a:ext cx="7358114" cy="49408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643050"/>
            <a:ext cx="4850904" cy="2571768"/>
          </a:xfrm>
        </p:spPr>
        <p:txBody>
          <a:bodyPr vert="horz" anchor="b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population is 8,405,837 people, of agglomeration - 20630000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new-york-map-big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38" y="285728"/>
            <a:ext cx="7072362" cy="629440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1428736"/>
            <a:ext cx="2928958" cy="441009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Brooklyn Bridge in New York City is the oldest suspension bridge in the United States. He passes over the East River and connects the two districts - Manhattan and Brooklyn.</a:t>
            </a:r>
            <a:endParaRPr lang="ru-RU" sz="2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bruklinskiy-most-1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846" r="284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Brooklyn Bridge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1643050"/>
            <a:ext cx="2743200" cy="335758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Each year, Central Park in New York, attended by about 25 million people, it is the most visited park in the United States</a:t>
            </a:r>
            <a:endParaRPr lang="ru-RU" sz="2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centralnyj-park-nyu-jorka-1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052" r="805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4786322"/>
            <a:ext cx="4419600" cy="762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Central Park in New York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5572140"/>
            <a:ext cx="749808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Подготовила 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Заводова Дарья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4292" y="1000108"/>
            <a:ext cx="7723074" cy="43563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86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Оne day in New York</vt:lpstr>
      <vt:lpstr>The population is 8,405,837 people, of agglomeration - 20630000</vt:lpstr>
      <vt:lpstr>Brooklyn Bridge in New York City is the oldest suspension bridge in the United States. He passes over the East River and connects the two districts - Manhattan and Brooklyn.</vt:lpstr>
      <vt:lpstr>Each year, Central Park in New York, attended by about 25 million people, it is the most visited park in the United States</vt:lpstr>
      <vt:lpstr>Подготовила  Заводова Дарья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Англ яз</cp:lastModifiedBy>
  <cp:revision>10</cp:revision>
  <dcterms:created xsi:type="dcterms:W3CDTF">2015-09-24T13:54:15Z</dcterms:created>
  <dcterms:modified xsi:type="dcterms:W3CDTF">2015-09-25T06:08:25Z</dcterms:modified>
</cp:coreProperties>
</file>