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8" r:id="rId4"/>
    <p:sldId id="257" r:id="rId5"/>
    <p:sldId id="262" r:id="rId6"/>
    <p:sldId id="259" r:id="rId7"/>
    <p:sldId id="261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7858180" cy="242889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Retro - quite abstract art-historical term used to describe the different categories of antiques, with some cultural and / or material value, and, as a rule, not often found in modern everyday life with its deliberate practicality and the desire to get rid of "unnecessary" parts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500174"/>
            <a:ext cx="8858280" cy="1428760"/>
          </a:xfrm>
        </p:spPr>
        <p:txBody>
          <a:bodyPr>
            <a:noAutofit/>
          </a:bodyPr>
          <a:lstStyle/>
          <a:p>
            <a:r>
              <a:rPr sz="960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retro style</a:t>
            </a:r>
            <a:endParaRPr lang="ru-RU" sz="9600" dirty="0">
              <a:ln w="18415" cmpd="sng">
                <a:solidFill>
                  <a:srgbClr val="FFFFFF"/>
                </a:solidFill>
                <a:prstDash val="solid"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357298"/>
            <a:ext cx="8429652" cy="3955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072066" y="1714488"/>
            <a:ext cx="214314" cy="28572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47251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en-US" dirty="0" smtClean="0"/>
              <a:t>famous fashion designers in a retro style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914400" y="2071678"/>
            <a:ext cx="7229500" cy="39481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Christian </a:t>
            </a:r>
            <a:r>
              <a:rPr lang="en-US" sz="4000" dirty="0" smtClean="0"/>
              <a:t>Dior</a:t>
            </a:r>
            <a:endParaRPr lang="ru-RU" sz="4000" dirty="0" smtClean="0"/>
          </a:p>
          <a:p>
            <a:r>
              <a:rPr lang="en-US" sz="4000" dirty="0" smtClean="0"/>
              <a:t>Jean-Paul </a:t>
            </a:r>
            <a:r>
              <a:rPr lang="en-US" sz="4000" dirty="0" err="1" smtClean="0"/>
              <a:t>Gaultier</a:t>
            </a:r>
            <a:endParaRPr lang="ru-RU" sz="4000" dirty="0" smtClean="0"/>
          </a:p>
          <a:p>
            <a:r>
              <a:rPr lang="en-US" sz="4000" dirty="0" smtClean="0"/>
              <a:t>Coco </a:t>
            </a:r>
            <a:r>
              <a:rPr lang="en-US" sz="4000" dirty="0" smtClean="0"/>
              <a:t>Chanel</a:t>
            </a:r>
            <a:endParaRPr lang="ru-RU" sz="4000" dirty="0" smtClean="0"/>
          </a:p>
          <a:p>
            <a:r>
              <a:rPr lang="en-US" sz="4000" dirty="0" smtClean="0"/>
              <a:t>Ralph </a:t>
            </a:r>
            <a:r>
              <a:rPr lang="en-US" sz="4000" dirty="0" smtClean="0"/>
              <a:t>Lauren</a:t>
            </a:r>
            <a:endParaRPr lang="ru-RU" sz="4000" dirty="0" smtClean="0"/>
          </a:p>
          <a:p>
            <a:r>
              <a:rPr lang="en-US" sz="4000" dirty="0" smtClean="0"/>
              <a:t>Karl Lagerfeld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Performed:</a:t>
            </a:r>
          </a:p>
          <a:p>
            <a:pPr algn="ctr">
              <a:buNone/>
            </a:pPr>
            <a:r>
              <a:rPr lang="en-US" sz="6000" dirty="0" smtClean="0"/>
              <a:t>student in grade 9</a:t>
            </a:r>
          </a:p>
          <a:p>
            <a:pPr algn="ctr">
              <a:buNone/>
            </a:pPr>
            <a:r>
              <a:rPr lang="en-US" sz="6000" dirty="0" smtClean="0"/>
              <a:t>MOU </a:t>
            </a:r>
            <a:r>
              <a:rPr lang="en-US" sz="6000" dirty="0" smtClean="0"/>
              <a:t>“convent school”</a:t>
            </a:r>
            <a:endParaRPr lang="ru-RU" sz="6000" dirty="0" smtClean="0"/>
          </a:p>
          <a:p>
            <a:pPr algn="ctr">
              <a:buNone/>
            </a:pPr>
            <a:r>
              <a:rPr lang="en-US" sz="6000" dirty="0" err="1" smtClean="0"/>
              <a:t>Zavodova</a:t>
            </a:r>
            <a:r>
              <a:rPr lang="en-US" sz="6000" dirty="0" smtClean="0"/>
              <a:t> Xenia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12747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Elements of retro-style dress 20-30s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429684" cy="52149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Today, these images seem to us the essence of femininity, </a:t>
            </a:r>
            <a:r>
              <a:rPr lang="en-US" dirty="0" smtClean="0"/>
              <a:t>and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image in the style of the 20s and today is extremely </a:t>
            </a:r>
            <a:r>
              <a:rPr lang="en-US" dirty="0" smtClean="0"/>
              <a:t>popular.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/>
              <a:t>is characterized </a:t>
            </a:r>
            <a:r>
              <a:rPr lang="en-US" dirty="0" smtClean="0"/>
              <a:t>by</a:t>
            </a:r>
            <a:r>
              <a:rPr lang="ru-RU" dirty="0" smtClean="0"/>
              <a:t>:</a:t>
            </a:r>
          </a:p>
          <a:p>
            <a:r>
              <a:rPr lang="en-US" sz="2400" dirty="0" smtClean="0"/>
              <a:t>Cloche hat-in the form of a bell or the fitting hat made of felt </a:t>
            </a:r>
            <a:r>
              <a:rPr lang="en-US" sz="2400" dirty="0" smtClean="0"/>
              <a:t>with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dirty="0" smtClean="0"/>
              <a:t>decor </a:t>
            </a:r>
            <a:r>
              <a:rPr lang="en-US" sz="2400" dirty="0" smtClean="0"/>
              <a:t>side</a:t>
            </a:r>
            <a:endParaRPr lang="ru-RU" sz="2400" dirty="0" smtClean="0"/>
          </a:p>
          <a:p>
            <a:r>
              <a:rPr lang="en-US" sz="2400" dirty="0" smtClean="0"/>
              <a:t>Neckpiece made of natural </a:t>
            </a:r>
            <a:r>
              <a:rPr lang="en-US" sz="2400" dirty="0" smtClean="0"/>
              <a:t>fur</a:t>
            </a:r>
            <a:endParaRPr lang="ru-RU" sz="2400" dirty="0" smtClean="0"/>
          </a:p>
          <a:p>
            <a:r>
              <a:rPr lang="en-US" sz="2400" dirty="0" smtClean="0"/>
              <a:t>Dress with a low </a:t>
            </a:r>
            <a:r>
              <a:rPr lang="en-US" sz="2400" dirty="0" smtClean="0"/>
              <a:t>waistline</a:t>
            </a:r>
            <a:endParaRPr lang="ru-RU" sz="2400" dirty="0" smtClean="0"/>
          </a:p>
          <a:p>
            <a:r>
              <a:rPr lang="en-US" sz="2400" dirty="0" smtClean="0"/>
              <a:t>Shoes </a:t>
            </a:r>
            <a:r>
              <a:rPr lang="en-US" sz="2400" dirty="0" err="1" smtClean="0"/>
              <a:t>kabluke</a:t>
            </a:r>
            <a:r>
              <a:rPr lang="en-US" sz="2400" dirty="0" smtClean="0"/>
              <a:t>- "a drink" with rounded </a:t>
            </a:r>
            <a:r>
              <a:rPr lang="en-US" sz="2400" dirty="0" smtClean="0"/>
              <a:t>toe</a:t>
            </a:r>
            <a:endParaRPr lang="ru-RU" sz="2400" dirty="0" smtClean="0"/>
          </a:p>
          <a:p>
            <a:r>
              <a:rPr lang="en-US" sz="2400" dirty="0" smtClean="0"/>
              <a:t>Hair styling waves called "</a:t>
            </a:r>
            <a:r>
              <a:rPr lang="en-US" sz="2400" dirty="0" err="1" smtClean="0"/>
              <a:t>ondulyatsiya</a:t>
            </a:r>
            <a:r>
              <a:rPr lang="en-US" sz="2400" dirty="0" smtClean="0"/>
              <a:t>«</a:t>
            </a:r>
            <a:endParaRPr lang="ru-RU" sz="2400" dirty="0" smtClean="0"/>
          </a:p>
          <a:p>
            <a:r>
              <a:rPr lang="en-US" sz="2400" dirty="0" smtClean="0"/>
              <a:t>A cigarette in a long mouthpiece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857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,,,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40s_Fashion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3643338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40s_Fashion_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000240"/>
            <a:ext cx="4460884" cy="4460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515252" cy="868346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40-ies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7786742" cy="47863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Due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the fact that for a long time there was a war, the fashion industry before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end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the 40s was in decline. Fashions of those years distinguished by brevity and restraint. However, there are recognizable features that eloquently remind us of an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era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r>
              <a:rPr lang="en-US" sz="2400" dirty="0" smtClean="0"/>
              <a:t>The fitted jacket or a jacket with big shoulder </a:t>
            </a:r>
            <a:r>
              <a:rPr lang="en-US" sz="2400" dirty="0" smtClean="0"/>
              <a:t>pads</a:t>
            </a:r>
            <a:endParaRPr lang="ru-RU" sz="2400" dirty="0" smtClean="0"/>
          </a:p>
          <a:p>
            <a:r>
              <a:rPr lang="en-US" sz="2400" dirty="0" smtClean="0"/>
              <a:t>Krepdeshinovoe dress with a </a:t>
            </a:r>
            <a:r>
              <a:rPr lang="en-US" sz="2400" dirty="0" smtClean="0"/>
              <a:t>V-neck</a:t>
            </a:r>
            <a:endParaRPr lang="ru-RU" sz="2400" dirty="0" smtClean="0"/>
          </a:p>
          <a:p>
            <a:r>
              <a:rPr lang="en-US" sz="2400" dirty="0" smtClean="0"/>
              <a:t>Classic hat with the </a:t>
            </a:r>
            <a:r>
              <a:rPr lang="en-US" sz="2400" dirty="0" smtClean="0"/>
              <a:t>fields</a:t>
            </a:r>
            <a:endParaRPr lang="ru-RU" sz="2400" dirty="0" smtClean="0"/>
          </a:p>
          <a:p>
            <a:r>
              <a:rPr lang="en-US" sz="2400" dirty="0" smtClean="0"/>
              <a:t>Hairdo "</a:t>
            </a:r>
            <a:r>
              <a:rPr lang="en-US" sz="2400" dirty="0" smtClean="0"/>
              <a:t>roller«</a:t>
            </a:r>
            <a:endParaRPr lang="ru-RU" sz="24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40 год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500306"/>
            <a:ext cx="4143404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40s_Fashion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42852"/>
            <a:ext cx="4246570" cy="4246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5</a:t>
            </a:r>
            <a:r>
              <a:rPr lang="ru-RU" sz="7200" dirty="0" smtClean="0"/>
              <a:t>0</a:t>
            </a:r>
            <a:r>
              <a:rPr lang="en-US" sz="7200" dirty="0" smtClean="0"/>
              <a:t>-</a:t>
            </a:r>
            <a:r>
              <a:rPr lang="en-US" sz="7200" dirty="0" err="1" smtClean="0"/>
              <a:t>ies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the 50 years of Christian Dior introduced the </a:t>
            </a:r>
            <a:r>
              <a:rPr lang="en-US" dirty="0" smtClean="0"/>
              <a:t>fashionable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new </a:t>
            </a:r>
            <a:r>
              <a:rPr lang="en-US" dirty="0" smtClean="0"/>
              <a:t>look: femininity, elegant and refined image. His </a:t>
            </a:r>
            <a:r>
              <a:rPr lang="en-US" dirty="0" smtClean="0"/>
              <a:t>most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recognizable </a:t>
            </a:r>
            <a:r>
              <a:rPr lang="en-US" dirty="0" smtClean="0"/>
              <a:t>features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Tightened at the waist dress with a full </a:t>
            </a:r>
            <a:r>
              <a:rPr lang="en-US" dirty="0" smtClean="0"/>
              <a:t>skirt</a:t>
            </a:r>
            <a:endParaRPr lang="ru-RU" dirty="0" smtClean="0"/>
          </a:p>
          <a:p>
            <a:r>
              <a:rPr lang="en-US" dirty="0" smtClean="0"/>
              <a:t>The sloping shoulder </a:t>
            </a:r>
            <a:r>
              <a:rPr lang="en-US" dirty="0" smtClean="0"/>
              <a:t>line</a:t>
            </a:r>
            <a:endParaRPr lang="ru-RU" dirty="0" smtClean="0"/>
          </a:p>
          <a:p>
            <a:r>
              <a:rPr lang="en-US" dirty="0" smtClean="0"/>
              <a:t>Long </a:t>
            </a:r>
            <a:r>
              <a:rPr lang="en-US" dirty="0" smtClean="0"/>
              <a:t>gloves</a:t>
            </a:r>
            <a:endParaRPr lang="ru-RU" dirty="0" smtClean="0"/>
          </a:p>
          <a:p>
            <a:r>
              <a:rPr lang="en-US" dirty="0" smtClean="0"/>
              <a:t>Elegant </a:t>
            </a:r>
            <a:r>
              <a:rPr lang="en-US" dirty="0" smtClean="0"/>
              <a:t>hats</a:t>
            </a:r>
            <a:endParaRPr lang="ru-RU" dirty="0" smtClean="0"/>
          </a:p>
          <a:p>
            <a:r>
              <a:rPr lang="en-US" dirty="0" smtClean="0"/>
              <a:t>Shoes with "stiletto" narrow nose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latya_v_stile_new_look_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42852"/>
            <a:ext cx="3295016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r1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183" y="3000372"/>
            <a:ext cx="5591885" cy="3557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Elements of retro style clothes 60's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472518" cy="46625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</a:t>
            </a:r>
            <a:r>
              <a:rPr lang="en-US" sz="2400" dirty="0" err="1" smtClean="0"/>
              <a:t>alled</a:t>
            </a:r>
            <a:r>
              <a:rPr lang="en-US" sz="2400" dirty="0" smtClean="0"/>
              <a:t> </a:t>
            </a:r>
            <a:r>
              <a:rPr lang="en-US" sz="2400" dirty="0" smtClean="0"/>
              <a:t>sexual revolution that sweeps away all inhibitions. </a:t>
            </a:r>
            <a:r>
              <a:rPr lang="en-US" sz="2400" dirty="0" smtClean="0"/>
              <a:t>Nothing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new </a:t>
            </a:r>
            <a:r>
              <a:rPr lang="en-US" sz="2400" dirty="0" smtClean="0"/>
              <a:t>after this era in fashion could not appear, everything else is </a:t>
            </a:r>
            <a:r>
              <a:rPr lang="en-US" sz="2400" dirty="0" smtClean="0"/>
              <a:t>just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versions </a:t>
            </a:r>
            <a:r>
              <a:rPr lang="en-US" sz="2400" dirty="0" smtClean="0"/>
              <a:t>and new technologies. Features of this fashion variety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r>
              <a:rPr lang="en-US" sz="2400" dirty="0" smtClean="0"/>
              <a:t>Mini </a:t>
            </a:r>
            <a:r>
              <a:rPr lang="en-US" sz="2400" dirty="0" smtClean="0"/>
              <a:t>skirt</a:t>
            </a:r>
            <a:endParaRPr lang="ru-RU" sz="2400" dirty="0" smtClean="0"/>
          </a:p>
          <a:p>
            <a:r>
              <a:rPr lang="en-US" sz="2400" dirty="0" smtClean="0"/>
              <a:t>Clothing with a sleeve "three </a:t>
            </a:r>
            <a:r>
              <a:rPr lang="en-US" sz="2400" dirty="0" smtClean="0"/>
              <a:t>quarters«</a:t>
            </a:r>
            <a:endParaRPr lang="ru-RU" sz="2400" dirty="0" smtClean="0"/>
          </a:p>
          <a:p>
            <a:r>
              <a:rPr lang="en-US" sz="2400" dirty="0" smtClean="0"/>
              <a:t>Shortened-fitting </a:t>
            </a:r>
            <a:r>
              <a:rPr lang="en-US" sz="2400" dirty="0" smtClean="0"/>
              <a:t>trousers</a:t>
            </a:r>
            <a:endParaRPr lang="ru-RU" sz="2400" dirty="0" smtClean="0"/>
          </a:p>
          <a:p>
            <a:r>
              <a:rPr lang="en-US" sz="2400" dirty="0" err="1" smtClean="0"/>
              <a:t>Updo</a:t>
            </a:r>
            <a:r>
              <a:rPr lang="en-US" sz="2400" dirty="0" smtClean="0"/>
              <a:t> with a </a:t>
            </a:r>
            <a:r>
              <a:rPr lang="en-US" sz="2400" dirty="0" smtClean="0"/>
              <a:t>bouffant</a:t>
            </a:r>
            <a:endParaRPr lang="ru-RU" sz="2400" dirty="0" smtClean="0"/>
          </a:p>
          <a:p>
            <a:r>
              <a:rPr lang="en-US" sz="2400" dirty="0" smtClean="0"/>
              <a:t>Headbands, turbans, and </a:t>
            </a:r>
            <a:r>
              <a:rPr lang="en-US" sz="2400" dirty="0" smtClean="0"/>
              <a:t>shawls</a:t>
            </a:r>
            <a:endParaRPr lang="ru-RU" sz="2400" dirty="0" smtClean="0"/>
          </a:p>
          <a:p>
            <a:r>
              <a:rPr lang="en-US" sz="2400" dirty="0" smtClean="0"/>
              <a:t>Large sunglasses in a stylish frame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Elements of retro-style 70-ies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the 70-ies of the in Vogue style "hippie", and fashion gave </a:t>
            </a:r>
            <a:r>
              <a:rPr lang="en-US" dirty="0" smtClean="0"/>
              <a:t>us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such </a:t>
            </a:r>
            <a:r>
              <a:rPr lang="en-US" dirty="0" smtClean="0"/>
              <a:t>familiar things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The bell </a:t>
            </a:r>
            <a:r>
              <a:rPr lang="en-US" dirty="0" smtClean="0"/>
              <a:t>bottoms</a:t>
            </a:r>
            <a:endParaRPr lang="ru-RU" dirty="0" smtClean="0"/>
          </a:p>
          <a:p>
            <a:r>
              <a:rPr lang="en-US" dirty="0" smtClean="0"/>
              <a:t>Shoes on the </a:t>
            </a:r>
            <a:r>
              <a:rPr lang="en-US" dirty="0" smtClean="0"/>
              <a:t>platform</a:t>
            </a:r>
            <a:endParaRPr lang="ru-RU" dirty="0" smtClean="0"/>
          </a:p>
          <a:p>
            <a:r>
              <a:rPr lang="en-US" dirty="0" smtClean="0"/>
              <a:t>Loose tunic or </a:t>
            </a:r>
            <a:r>
              <a:rPr lang="en-US" dirty="0" smtClean="0"/>
              <a:t>“vest”</a:t>
            </a:r>
            <a:endParaRPr lang="ru-RU" dirty="0" smtClean="0"/>
          </a:p>
          <a:p>
            <a:r>
              <a:rPr lang="en-US" dirty="0" smtClean="0"/>
              <a:t>Form-fitting dress to the </a:t>
            </a:r>
            <a:r>
              <a:rPr lang="en-US" dirty="0" smtClean="0"/>
              <a:t>floor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405</Words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retro style</vt:lpstr>
      <vt:lpstr>Elements of retro-style dress 20-30s</vt:lpstr>
      <vt:lpstr>,,,   </vt:lpstr>
      <vt:lpstr>40-ies</vt:lpstr>
      <vt:lpstr>Слайд 5</vt:lpstr>
      <vt:lpstr>50-ies</vt:lpstr>
      <vt:lpstr>Слайд 7</vt:lpstr>
      <vt:lpstr>Elements of retro style clothes 60's</vt:lpstr>
      <vt:lpstr>Elements of retro-style 70-ies</vt:lpstr>
      <vt:lpstr>Слайд 10</vt:lpstr>
      <vt:lpstr>  famous fashion designers in a retro style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13</cp:revision>
  <dcterms:created xsi:type="dcterms:W3CDTF">2015-11-16T14:00:43Z</dcterms:created>
  <dcterms:modified xsi:type="dcterms:W3CDTF">2015-11-16T16:01:30Z</dcterms:modified>
</cp:coreProperties>
</file>